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1" r:id="rId3"/>
    <p:sldId id="266" r:id="rId4"/>
    <p:sldId id="270" r:id="rId5"/>
    <p:sldId id="264" r:id="rId6"/>
    <p:sldId id="274" r:id="rId7"/>
    <p:sldId id="277" r:id="rId8"/>
    <p:sldId id="265" r:id="rId9"/>
    <p:sldId id="259" r:id="rId10"/>
    <p:sldId id="260" r:id="rId11"/>
    <p:sldId id="263" r:id="rId12"/>
    <p:sldId id="261" r:id="rId13"/>
    <p:sldId id="262" r:id="rId14"/>
    <p:sldId id="275" r:id="rId15"/>
    <p:sldId id="268" r:id="rId16"/>
    <p:sldId id="267" r:id="rId17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8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67543-22D6-2242-AED6-64F891E11A32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DC642-008A-1D41-83B1-8356770B0F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066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2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69BD41-CB82-CE46-9D1B-B836F8962E22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3C4A881-F89C-624D-92DE-C95426BDB951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36799283-C91C-074E-B29B-7071560E231B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3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672EFEF4-DEAF-2847-84BC-A2F1B10074EF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10/21/13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350" y="2133600"/>
            <a:ext cx="7953737" cy="47244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37950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6603072" y="1737495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 chalet aux Alpes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109" y="4853886"/>
            <a:ext cx="1867977" cy="2004114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02833" y="606107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6147" name="Picture 2" descr="http://brainaudit.com/blog/wp-content/uploads/2008/08/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19200"/>
            <a:ext cx="4114800" cy="540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le fauteuil?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074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9219" name="Picture 2" descr="http://digibrown.com/wp-content/uploads/2010/07/brown-arm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9200"/>
            <a:ext cx="5257800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la table?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119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7171" name="Picture 2" descr="http://t3.gstatic.com/images?q=tbn:ANd9GcQw6KRTWcLJT-5SXa-pTkRx-HV1_kPFJ7DiXEQTJbHkr9vd0rY&amp;t=1&amp;usg=__3mRr7fwjLLaue5osPw1aRQsC4ss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543800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la lampe?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74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8195" name="Picture 2" descr="http://t0.gstatic.com/images?q=tbn:ANd9GcS-ymU2e-xPJwHPovdATS6jyj-P-qh3DeOtitfFvFw7Tq1uulM&amp;t=1&amp;usg=__1NN8FUz-fNCa3K8kiGkGyppgaD0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807561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le tapis?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579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593" y="1449675"/>
            <a:ext cx="6923897" cy="476229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578376" y="4627539"/>
            <a:ext cx="3256509" cy="108143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le lavabo?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206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14339" name="Picture 2" descr="http://www.momgoesgreen.com/wp-content/bathroom-sin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19200"/>
            <a:ext cx="70104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la baignoire?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803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13315" name="Picture 2" descr="http://www.bathtubreglazing.info/images/bathtub%20reglazing%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le lit?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7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5" descr="http://www.konteaki-furniture.co.uk/images/chunky_pine_double_b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6025"/>
            <a:ext cx="8001000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20" y="5803773"/>
            <a:ext cx="8534400" cy="758952"/>
          </a:xfrm>
          <a:solidFill>
            <a:schemeClr val="bg1"/>
          </a:solidFill>
        </p:spPr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Qui a la table de nuit?</a:t>
            </a:r>
            <a:endParaRPr lang="fr-FR" dirty="0">
              <a:latin typeface="Tahoma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>
                <a:latin typeface="Tahoma" charset="0"/>
              </a:rPr>
              <a:t>J’ai __________________!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J’ai __________________!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12291" name="Picture 3" descr="http://www.bramleybedcentre.co.uk/images/cabinet/cotswold/CherryBedTab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43000"/>
            <a:ext cx="476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l’armoire?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41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691" y="1358083"/>
            <a:ext cx="3564966" cy="47532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94" y="1358083"/>
            <a:ext cx="3892094" cy="5198122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la commode?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053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10243" name="Picture 4" descr="http://www.boscobel.org/Images/Hilights/Chest_Draw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1816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le tiroir?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227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4" descr="http://www.boscobel.org/Images/Hilights/Chest_Draw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1816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onut 1"/>
          <p:cNvSpPr/>
          <p:nvPr/>
        </p:nvSpPr>
        <p:spPr>
          <a:xfrm>
            <a:off x="1433367" y="2942511"/>
            <a:ext cx="5577033" cy="1219759"/>
          </a:xfrm>
          <a:prstGeom prst="donut">
            <a:avLst>
              <a:gd name="adj" fmla="val 953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les </a:t>
            </a:r>
            <a:r>
              <a:rPr lang="fr-FR" dirty="0" smtClean="0">
                <a:latin typeface="Tahoma" charset="0"/>
              </a:rPr>
              <a:t>étagères</a:t>
            </a:r>
            <a:r>
              <a:rPr lang="fr-FR" dirty="0" smtClean="0">
                <a:latin typeface="Tahoma" charset="0"/>
              </a:rPr>
              <a:t>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35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2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212" y="1073060"/>
            <a:ext cx="5784939" cy="5784939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le miroir?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392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11267" name="Picture 2" descr="http://www.kentwoodmfg.com/images/470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43000"/>
            <a:ext cx="4419600" cy="563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le sofa?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354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Tahoma" charset="0"/>
              </a:rPr>
              <a:t>J’ai ______________!</a:t>
            </a:r>
            <a:endParaRPr lang="fr-FR" dirty="0">
              <a:latin typeface="Tahoma" charset="0"/>
            </a:endParaRPr>
          </a:p>
        </p:txBody>
      </p:sp>
      <p:pic>
        <p:nvPicPr>
          <p:cNvPr id="5123" name="Picture 2" descr="http://t1.gstatic.com/images?q=tbn:ANd9GcRoSmhJaI08TkQbJPQbQoxILuz9ZIr_b5J3DkQyc6NdjtMUxDY&amp;t=1&amp;usg=__d770isdaEn_laoqItDw4Xcd5MLk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693420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7520" y="5803773"/>
            <a:ext cx="8534400" cy="758952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dirty="0" smtClean="0">
                <a:latin typeface="Tahoma" charset="0"/>
              </a:rPr>
              <a:t>Qui a la chaise?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085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92</TotalTime>
  <Words>147</Words>
  <Application>Microsoft Macintosh PowerPoint</Application>
  <PresentationFormat>On-screen Show (4:3)</PresentationFormat>
  <Paragraphs>48</Paragraphs>
  <Slides>16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Civic</vt:lpstr>
      <vt:lpstr>Français 3 – Unité 1 Bienvenue chez toi!</vt:lpstr>
      <vt:lpstr>Qui a la table de nuit?</vt:lpstr>
      <vt:lpstr>J’ai __________________!</vt:lpstr>
      <vt:lpstr>J’ai ______________!</vt:lpstr>
      <vt:lpstr>J’ai ______________!</vt:lpstr>
      <vt:lpstr>J’ai ______________!</vt:lpstr>
      <vt:lpstr>J’ai ______________!</vt:lpstr>
      <vt:lpstr>J’ai ______________!</vt:lpstr>
      <vt:lpstr>J’ai ______________!</vt:lpstr>
      <vt:lpstr>J’ai ______________!</vt:lpstr>
      <vt:lpstr>J’ai ______________!</vt:lpstr>
      <vt:lpstr>J’ai ______________!</vt:lpstr>
      <vt:lpstr>J’ai ______________!</vt:lpstr>
      <vt:lpstr>J’ai ______________!</vt:lpstr>
      <vt:lpstr>J’ai ______________!</vt:lpstr>
      <vt:lpstr>J’ai ______________!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11</cp:revision>
  <cp:lastPrinted>2013-10-21T15:37:25Z</cp:lastPrinted>
  <dcterms:created xsi:type="dcterms:W3CDTF">2013-10-03T23:30:28Z</dcterms:created>
  <dcterms:modified xsi:type="dcterms:W3CDTF">2013-10-21T15:37:26Z</dcterms:modified>
</cp:coreProperties>
</file>